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 snapToGrid="0">
      <p:cViewPr varScale="1">
        <p:scale>
          <a:sx n="88" d="100"/>
          <a:sy n="88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5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8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0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41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3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7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1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5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4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0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5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7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5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6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AD7CA9-F8EE-485F-A9F7-8331CF9B258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3861-F8CF-48EF-A933-9B971E97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6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86" y="5517614"/>
            <a:ext cx="10708395" cy="1219201"/>
          </a:xfrm>
        </p:spPr>
        <p:txBody>
          <a:bodyPr/>
          <a:lstStyle/>
          <a:p>
            <a:r>
              <a:rPr lang="ru-RU" b="1" dirty="0" smtClean="0"/>
              <a:t>Приморские Медведи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048" y="5302259"/>
            <a:ext cx="8825658" cy="43071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День 4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CRASH-TEST </a:t>
            </a:r>
            <a:r>
              <a:rPr lang="ru-RU" b="1" dirty="0" smtClean="0">
                <a:solidFill>
                  <a:schemeClr val="tx1"/>
                </a:solidFill>
              </a:rPr>
              <a:t>бизнес решений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314" y="0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Медведи дорабатывают презентации бизнес-проектов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3683752"/>
            <a:ext cx="3980226" cy="298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74" y="3938530"/>
            <a:ext cx="3892627" cy="291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38" y="1328227"/>
            <a:ext cx="3576809" cy="268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5" y="4127608"/>
            <a:ext cx="3388419" cy="254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12" y="1475899"/>
            <a:ext cx="3169207" cy="220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79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0" y="111195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И после пар началась публичная защита бизнес-проектов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6" y="1654207"/>
            <a:ext cx="3643121" cy="273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3648" y="2326967"/>
            <a:ext cx="4693132" cy="351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22" y="1740325"/>
            <a:ext cx="3940801" cy="295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1258" y="4924526"/>
            <a:ext cx="7849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Нашему городу первыми представили возможность защищать свой проект. И лучшим выбрали бизнес-проект нашей команды «Приморские Медведи». Бизнес-проект «Анти-кафе «Кроличья нора»» защищала шеф нашей команды – Артамонова Анастасия.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0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82" y="82604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Далее мы смотрели бизнес-проекты команд других городов.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0" y="1613978"/>
            <a:ext cx="5439001" cy="407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5" y="2927355"/>
            <a:ext cx="4789715" cy="35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35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82604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И после мы принялись за создание отчета 4 дня испытаний.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2574640"/>
            <a:ext cx="5319259" cy="398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87469"/>
            <a:ext cx="5290457" cy="396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070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72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Приморские Медведи</vt:lpstr>
      <vt:lpstr>Медведи дорабатывают презентации бизнес-проектов</vt:lpstr>
      <vt:lpstr>И после пар началась публичная защита бизнес-проектов</vt:lpstr>
      <vt:lpstr>Далее мы смотрели бизнес-проекты команд других городов.</vt:lpstr>
      <vt:lpstr>И после мы принялись за создание отчета 4 дня испытаний.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Приморские Медведи</dc:title>
  <dc:creator>user</dc:creator>
  <cp:lastModifiedBy>user</cp:lastModifiedBy>
  <cp:revision>4</cp:revision>
  <dcterms:created xsi:type="dcterms:W3CDTF">2017-02-02T07:06:22Z</dcterms:created>
  <dcterms:modified xsi:type="dcterms:W3CDTF">2017-02-02T07:38:56Z</dcterms:modified>
</cp:coreProperties>
</file>